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81" r:id="rId3"/>
    <p:sldId id="259" r:id="rId4"/>
    <p:sldId id="260" r:id="rId5"/>
    <p:sldId id="261" r:id="rId6"/>
    <p:sldId id="262" r:id="rId7"/>
    <p:sldId id="279" r:id="rId8"/>
    <p:sldId id="264" r:id="rId9"/>
    <p:sldId id="265" r:id="rId10"/>
    <p:sldId id="280" r:id="rId11"/>
    <p:sldId id="266" r:id="rId12"/>
    <p:sldId id="267" r:id="rId13"/>
    <p:sldId id="269" r:id="rId14"/>
    <p:sldId id="271" r:id="rId15"/>
    <p:sldId id="272" r:id="rId16"/>
    <p:sldId id="273" r:id="rId17"/>
    <p:sldId id="276" r:id="rId18"/>
    <p:sldId id="275" r:id="rId19"/>
    <p:sldId id="290" r:id="rId20"/>
    <p:sldId id="289" r:id="rId21"/>
    <p:sldId id="286" r:id="rId22"/>
    <p:sldId id="285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748062-A04E-491F-949D-B7A08A9764B2}" type="datetimeFigureOut">
              <a:rPr lang="ru-RU" smtClean="0"/>
              <a:t>20.03.2015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2F0AB3-21F6-4761-A9D1-33F9F3EAC6B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bookmix.ru/groups/img/groups_1337920243.jpg" TargetMode="External"/><Relationship Id="rId13" Type="http://schemas.openxmlformats.org/officeDocument/2006/relationships/hyperlink" Target="http://www.yuga.ru/media/29/72/parad_9may_b19__fcbt1t6.jpg" TargetMode="External"/><Relationship Id="rId3" Type="http://schemas.openxmlformats.org/officeDocument/2006/relationships/hyperlink" Target="http://i58.fastpic.ru/big/2013/1029/ba/853ad44274fc713dd89cd5d61a797aba.jpg" TargetMode="External"/><Relationship Id="rId7" Type="http://schemas.openxmlformats.org/officeDocument/2006/relationships/hyperlink" Target="http://s019.radikal.ru/i622/1206/e1/7ed709caa8fa.jpg" TargetMode="External"/><Relationship Id="rId12" Type="http://schemas.openxmlformats.org/officeDocument/2006/relationships/hyperlink" Target="http://www.geocaching.su/photos/areas/27663.jpg" TargetMode="External"/><Relationship Id="rId2" Type="http://schemas.openxmlformats.org/officeDocument/2006/relationships/hyperlink" Target="http://k01.kn3.net/E8FE2582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ubkin.info/uploads/posts/2014-04/1398348237_67g.jpg" TargetMode="External"/><Relationship Id="rId11" Type="http://schemas.openxmlformats.org/officeDocument/2006/relationships/hyperlink" Target="http://klin-demianovo.ru/wp-content/uploads/2013/11/wccv_2_2.jpg" TargetMode="External"/><Relationship Id="rId5" Type="http://schemas.openxmlformats.org/officeDocument/2006/relationships/hyperlink" Target="http://www.afanasy.biz/news/society2/soc_22062012_an2_01.jpg" TargetMode="External"/><Relationship Id="rId10" Type="http://schemas.openxmlformats.org/officeDocument/2006/relationships/hyperlink" Target="http://shkolazhizni.ru/img/content/i44/44918.jpg" TargetMode="External"/><Relationship Id="rId4" Type="http://schemas.openxmlformats.org/officeDocument/2006/relationships/hyperlink" Target="http://eng.plakaty.ru/p/?src=/upload/iblock/c8c/c8cfaa149f2f16864716fc4cc7111784.jpg&amp;w=400&amp;h=500&amp;zc=3" TargetMode="External"/><Relationship Id="rId9" Type="http://schemas.openxmlformats.org/officeDocument/2006/relationships/hyperlink" Target="http://www.amic.ru/images/gallery_11-2012/640.222_41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estikavkaza.ru/upload/nvk/2014_May/Karachaevo-CHerkesiya-prazdnuet-Den-Pobedy.jpg" TargetMode="External"/><Relationship Id="rId13" Type="http://schemas.openxmlformats.org/officeDocument/2006/relationships/hyperlink" Target="http://www.warheroes.ru/content/images/heroes/GSS11941-45%20part2/SeredaKonstantinGrigor_GSS.jpg" TargetMode="External"/><Relationship Id="rId3" Type="http://schemas.openxmlformats.org/officeDocument/2006/relationships/hyperlink" Target="http://photos.wikimapia.org/p/00/01/93/10/38_big.jpg" TargetMode="External"/><Relationship Id="rId7" Type="http://schemas.openxmlformats.org/officeDocument/2006/relationships/hyperlink" Target="http://mediasubs.ru/group/uploads/na/nash-soyuz/image2/I3NTItYWQ.jpg" TargetMode="External"/><Relationship Id="rId12" Type="http://schemas.openxmlformats.org/officeDocument/2006/relationships/hyperlink" Target="http://www.pobeda1945.su/upld/photoes/frontoviki/c9f153d6d37e4c0238b9fb2b507f755d" TargetMode="External"/><Relationship Id="rId2" Type="http://schemas.openxmlformats.org/officeDocument/2006/relationships/hyperlink" Target="http://img0.liveinternet.ru/images/attach/c/7/97/588/97588274_5529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8.radikal.ru/i160/1011/8d/d28b05adde8a.jpg" TargetMode="External"/><Relationship Id="rId11" Type="http://schemas.openxmlformats.org/officeDocument/2006/relationships/hyperlink" Target="http://airaces.narod.ru/all10/savitsk9.jpg" TargetMode="External"/><Relationship Id="rId5" Type="http://schemas.openxmlformats.org/officeDocument/2006/relationships/hyperlink" Target="http://www.savok.org/uploads/posts/2009-11/1258368911_pokrysh_polk.jpg" TargetMode="External"/><Relationship Id="rId10" Type="http://schemas.openxmlformats.org/officeDocument/2006/relationships/hyperlink" Target="http://www.nnre.ru/transport_i_aviacija/aviacija_i_kosmonavtika_2006_06/pic_72.jpg" TargetMode="External"/><Relationship Id="rId4" Type="http://schemas.openxmlformats.org/officeDocument/2006/relationships/hyperlink" Target="http://www.wallcoo.com/paint/Air_Combat_Art_01/images/Air%20Combat%20Art%200062.jpg" TargetMode="External"/><Relationship Id="rId9" Type="http://schemas.openxmlformats.org/officeDocument/2006/relationships/hyperlink" Target="http://img0.liveinternet.ru/images/attach/c/1/54/395/54395420_AleksenkoVlAvr.jpg" TargetMode="External"/><Relationship Id="rId14" Type="http://schemas.openxmlformats.org/officeDocument/2006/relationships/hyperlink" Target="http://www.proza.ru/pics/2009/04/24/420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b/3/23/265/23265885_Smaylik2.jpg" TargetMode="External"/><Relationship Id="rId13" Type="http://schemas.openxmlformats.org/officeDocument/2006/relationships/hyperlink" Target="http://img-fotki.yandex.ru/get/9/66124276.6c/0_70ba0_156c13d6_XL" TargetMode="External"/><Relationship Id="rId3" Type="http://schemas.openxmlformats.org/officeDocument/2006/relationships/hyperlink" Target="https://upload.wikimedia.org/wikipedia/commons/thumb/9/9c/70_years_to_great_patriotic_war.png/150px-70_years_to_great_patriotic_war.png" TargetMode="External"/><Relationship Id="rId7" Type="http://schemas.openxmlformats.org/officeDocument/2006/relationships/hyperlink" Target="http://www.bnkomi.ru/content/news/images/13187/IMG_0678.jpg" TargetMode="External"/><Relationship Id="rId12" Type="http://schemas.openxmlformats.org/officeDocument/2006/relationships/hyperlink" Target="http://en.academic.ru/pictures/enwiki/79/Orden-Pobeda-Marshal_Vasilevsky_09.jpg" TargetMode="External"/><Relationship Id="rId2" Type="http://schemas.openxmlformats.org/officeDocument/2006/relationships/hyperlink" Target="http://www.nexia-club.ru/attachments/13302d1367511571-9-maya-2013god-pokatushki-po-krasnodaru-111main_pobed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oza.ru/pics/2009/06/01/421.jpg" TargetMode="External"/><Relationship Id="rId11" Type="http://schemas.openxmlformats.org/officeDocument/2006/relationships/hyperlink" Target="http://upload.wikimedia.org/wikipedia/commons/a/ad/Red_Star_order.jpg" TargetMode="External"/><Relationship Id="rId5" Type="http://schemas.openxmlformats.org/officeDocument/2006/relationships/hyperlink" Target="http://www.stihi.ru/pics/2013/03/12/5046.jpg" TargetMode="External"/><Relationship Id="rId15" Type="http://schemas.openxmlformats.org/officeDocument/2006/relationships/hyperlink" Target="http://www.antkachev.ru/upload/resize_cache/iblock/ddb/500_334_1/ddb0258507d29f5fe953bb368a45c452.jpg" TargetMode="External"/><Relationship Id="rId10" Type="http://schemas.openxmlformats.org/officeDocument/2006/relationships/hyperlink" Target="http://cityblank.ru/upload/iblock/28d/28d19af6f54fd636451b9865077b7e62.png" TargetMode="External"/><Relationship Id="rId4" Type="http://schemas.openxmlformats.org/officeDocument/2006/relationships/hyperlink" Target="http://operamundi.uol.com.br/media/images/Tomb_of_the_Unknown_Soldier,_Alexander_Garden.jpg" TargetMode="External"/><Relationship Id="rId9" Type="http://schemas.openxmlformats.org/officeDocument/2006/relationships/hyperlink" Target="http://shkolazhizni.ru/img/content/i65/65332.gif" TargetMode="External"/><Relationship Id="rId14" Type="http://schemas.openxmlformats.org/officeDocument/2006/relationships/hyperlink" Target="http://99px.ru/sstorage/1/2010/05/image_10805101559185322482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0879" y="1556792"/>
            <a:ext cx="799288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Кубань в годы Великой Отечественной войны</a:t>
            </a:r>
            <a:endParaRPr lang="ru-RU" sz="4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 descr="C:\Users\пользователь\YandexDisk\Скриншоты\2014-10-17 17-02-24 Скриншот экрана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8909" y="137195"/>
            <a:ext cx="1437130" cy="84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0879" y="3573016"/>
            <a:ext cx="799288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1900" dirty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История </a:t>
            </a:r>
            <a:r>
              <a:rPr lang="ru-RU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России </a:t>
            </a:r>
            <a:r>
              <a:rPr lang="ru-RU" sz="1900" dirty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класс. </a:t>
            </a:r>
            <a:r>
              <a:rPr lang="ru-RU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Раздел </a:t>
            </a:r>
            <a:r>
              <a:rPr lang="en-US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IV.</a:t>
            </a:r>
            <a:r>
              <a:rPr lang="ru-RU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900" dirty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СССР во Второй мировой и Великой Отечественной войне 1941-1945 </a:t>
            </a:r>
            <a:r>
              <a:rPr lang="ru-RU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endParaRPr lang="ru-RU" sz="1900" dirty="0">
              <a:solidFill>
                <a:srgbClr val="873624"/>
              </a:solidFill>
              <a:effectLst>
                <a:outerShdw blurRad="34925" dist="12700" dir="14400000" rotWithShape="0">
                  <a:prstClr val="black">
                    <a:alpha val="21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19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(региональный компонент)</a:t>
            </a:r>
            <a:endParaRPr lang="ru-RU" sz="1900" dirty="0">
              <a:solidFill>
                <a:srgbClr val="873624"/>
              </a:solidFill>
              <a:effectLst>
                <a:outerShdw blurRad="34925" dist="12700" dir="14400000" rotWithShape="0">
                  <a:prstClr val="black">
                    <a:alpha val="21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2600" dirty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Выполнил учитель истории ГКОУ Краснодарского края «Новолеушковская школа-интернат с профессиональным обучением» Грузинов </a:t>
            </a:r>
            <a:r>
              <a:rPr lang="ru-RU" sz="2000" dirty="0" smtClean="0">
                <a:solidFill>
                  <a:srgbClr val="87362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Сергей Тимофеевич</a:t>
            </a:r>
            <a:endParaRPr lang="ru-RU" sz="2000" dirty="0">
              <a:solidFill>
                <a:srgbClr val="873624"/>
              </a:solidFill>
              <a:effectLst>
                <a:outerShdw blurRad="34925" dist="12700" dir="14400000" rotWithShape="0">
                  <a:prstClr val="black">
                    <a:alpha val="21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Мои статьи - Каталог статей - Ранетки показывают.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17"/>
            <a:ext cx="1900237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21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242847"/>
            <a:ext cx="8244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 не забыли рощи Подмосковья </a:t>
            </a:r>
          </a:p>
          <a:p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Тех, чью песнь оборвала война. </a:t>
            </a:r>
          </a:p>
          <a:p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Березки шепчут с нежною любовью </a:t>
            </a:r>
          </a:p>
          <a:p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Известные им только имена.</a:t>
            </a:r>
          </a:p>
        </p:txBody>
      </p:sp>
      <p:pic>
        <p:nvPicPr>
          <p:cNvPr id="2052" name="Picture 4" descr="http://www.geocaching.su/photos/areas/2766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132" y="692696"/>
            <a:ext cx="8320828" cy="433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0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ondonmu.sitecity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794" y="2204864"/>
            <a:ext cx="3944288" cy="309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47667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Около 6,5 тыс. жителей ушли в партизаны. Деятельностью 73 отрядов руководил штаб партизанского движения во главе с П.И. Селезневым. </a:t>
            </a:r>
            <a:endParaRPr lang="ru-RU" sz="20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AutoShape 4" descr="data:image/jpeg;base64,/9j/4AAQSkZJRgABAQAAAQABAAD/2wCEAAkGBhQSERQUExQWFBQWFxcYFxcWFxgWFhgXGBQVFxQUFBcXHCYeFxkjGRQWHy8gJCcpLSwsFR4xNTAqNSYrLykBCQoKDgwOGA8PFykcHBwpLCkpKSkpLCkpKSkpKSkpKSkpKSkpKSwpKSkpKSksLCkpKSksKSkpLCwsKSwsKSwpKf/AABEIAS0ApwMBIgACEQEDEQH/xAAcAAABBQEBAQAAAAAAAAAAAAAAAgMEBQYHAQj/xABAEAACAQMCBAQDBgUCBAYDAAABAgMABBESIQUTMUEGIlFhBzJxFCOBkaHwQlKxwdEzchVDYvEWgpKiwuEXY3P/xAAZAQEBAQEBAQAAAAAAAAAAAAAAAQIDBAX/xAAhEQEBAAICAgMBAQEAAAAAAAAAAQIREjEDURMhMkEiBP/aAAwDAQACEQMRAD8A7jRRTZmrNyk7DlFNGejn1Pkx9rxp2imueKOeKfJj7ONO0U1zx70Cb60+TH2ap2imudRzqfJj7NU7RTP2iveeKnyY+zjTtFNCejnir8mPs407RTRnFHPp8mPs1TtFNc8V6JqfJj7NU5RTfOFCy5NOePs1TlFFFbQVFc7mpVRnG9cPN1G8eyCa8r2vK8ro9zXhr0V7QJFDPjvtULiXEeXgKuuR9kQdSfUnso7mvbSxb5pW1v6DZF9lX+53oqSbjbNN/bKeKUyIAKl2s0Q14ey5/GmE47Hq0t5G/wCrb9elSSmKh39gkqlWH49x9KztrSzBr0NWAHEp7CTScyRHsf8A4nsa2nC+IpPGHjOQe3cH0I9a2xUvNeg0mgLQLoBoFBNEe5pUXWkUqM7itY/qM3pJooor3uQqK53qSajuNzXDzdRvAgmgV7Xhryugpu4nCIzHsCaXUHjLZjC/zOi/m2/6A0DfCLTrM28knc/wr2VfQVZ02nalA0WvDSS/7/zS2NNtRYbkbr0FU13c79f81Y3T4FZ6/k9aw0RxONZYyD1FZ3w9xtrWfr5CQHHbGev1FXDz+Uisnd/N071vGfSV2pTkDG/cf5peKrPDs5a1hJ66B+m39qswaMPcV5XhNe0R6BSoxvScUqIb1rD9RL0kUUUV73J5Ud+pqTUZ+tcPN1G8SSKTSq8ryujwVA4pu0I//Zn8lJqxqvvd5oR/vP8A7cf3osSxUebikSEBnAJ6b1G4vxERL167DpufTfp9a554gSD/AFTM2SceRTozjONZ2aiujvxWPGQwP/fFK+2rpJO2Ouawng2+RplTAbY4JG4x337V78SeLvAAqnGRk/v8KirTjHjOCPIJqmHiGOb5WznoCP3ms5wzhcEmGnZpWYZ0rsAeuMnqfYVEmvbYn7glQPxP133xVkLWwDb1SX9vpY/p+NOcJ4lq2O/vTvHyPKfwqxK6R4WbNnCf+j+5q1rO+BbtWs41BGV1AjO48xxt2rRCoj0GvaKM0R7SoutJpUXWtYfqM3pIooor3uQqK53NSqjOu9cPN1G8SKFTFKCV5Xlb2BVNodrok7qhwPYGMdPXzVdAVXcnTMx/mwf7H+lStQcQ4WkyhXGR6dvxrOcc8LRPobkFmQYBBIGMYA64xWvFJY1arMeF+Ackl2jVCemBv3JO+9U3xIgWXSvcfsCtg3GYQ7IZFDKMlcjOPXHpXOPFXiCJ5jhwN8DPf1Aqz7UxwUcuN05SsXXQxOc6fQZ2X8MVBPho5AWEIO3XNXHAuJK2V2LD8jV0eKrGM4FVGct+CmL5vr7/AL/xT3EbXmIMHoR19KVecWMjbmmpQGjcEkAjb69qIsvCo0XcGnIUlwR2PlPX8q6bmufeArMtIrH/AJak/i2w/vXQs1EoooxXuKg8pUXWvMUqMbit4fqM3pIooor3OQqO5qRUZutcPN1GsXtIZc17RXmdHtM3CZwfT9/2p2kTJkEA4OOvX8cVCGFam5GycfnQTjYneq+/4xHAuqQgAnrUdUe+8K20krTPGC5XSSSenqPQ1zXjngJA5KZKHdS27Aex9q1HEPiJzNSQW8ki9GfSwB2304H61mOM+PJBpU2zxoB3B1b989OlWJTXDOHtC+2e3f8ArTl9cnViodl4kSY4GQeuD+/am7ifLZ/fpmts1Mhbfera0j1DG3Y/lVJCa2nhDgEdyjmQuNLDGltPbJzQjUeFuHCONnzkyNnPTYbKP6/nV5TcMIRQqjAAwPoKcNYSva9NJAr00QUuPrTeqlxHcVrD9RL0kUUUV73IVHcVIqO3WuHm6jWLzFJpQorzOhOKCa9oqCq4jIFb2IH9cVWalaQMwB09O+PfHrVrxyAmIsvVd/w74/fas/wm6SQdc1K6To3x6+lK4icIT/FjcVguMJNkFp+bgkAEADHv+ddKuniA/hJ367/pWU4pyR5iB36bVrErH2uFOogaunQDrUd5vNSuKXy74/r7VUJd70rDRW821dM+GsgMMgyM68kd8Y2P061yK3uugHWrLgPjH7JfI4OY8aJB6gncj1I60V3ylU1FMHVWUgqwBUjuCMginBRCqCaAa8qIMUuPrSaVH1reH6iXpIooor3OQqMw3NSKjyda4ebqNYg0kUZozXmdBXtNS3CoMswUepIA/Ws3xf4kWNuDmYSN/LH5z+Y2FQ005Fcu4zbmCQmMgAk4/lO/Q1VeIfjTJIjpbxcoMCNbHLgEYJAGwNbu44Wk1sqqPljj/IxqQRWumpHKeMeJZwd1PsQcjvWZ4h4kkc4Oa1nH+AyqTpOQOx6/lWJvrUg7rvVmhHF4zd6fglx7n2piK0Zug/f0qTxOzNsAHyJWGQv8Sg/xN/LnsK3qW/RTs3EeWNIPnPfrp+lQYJCT3JJ7bkmoKyGlpJjvWuGojsPww+IqxAWty2Ez905/hz/A3ovoe1dhDggEdD0I6fhXyPDLWn4F46u7bAjmbT/K3mX8jXG46V9JilZrnHhv4siTAuI9J/nTcfUqf7VvrLiMcyho3DD2/uO1ZRJFLjG4pulxHet4fqM3pIooor3OTyo0h3NSaxfi3ijDUoOkZI22z9TXn8/UdMJ9rPifim3g2Z8t/Kg1Nn0271hOPfFh91gQR/8AU3mb8ugP51mOLXPXfv7/AJ+1ZS7mzXndNJfGfEM1ySZZHf8A3HYfQdBVI7b/AL/GnJHpljvVHjPmu3/DPjP2m1XBzNbqIZF7PEMmJ/8AcBkZ9jXDJPbp9K3/AMFLvTfsnXmQtjfurBv6Z/KrZ9EdT4t4bW4Ush0v69v/ADCsDL8MrmSXBC4z17V1BFm5m0caxnqeZ5v/AEhcZ/Gqf4heNU4dbFtjO+REnqe8jeir69zgVmS36Vz7xBPbcFAWMJPesDgMMrCCPLIB3PoD6Vye5uWkdndizscszbkk7kk0u+vXmkaSRy7uSzMdySeuaY016sMeMSinF/r+96SE6ZpeatCwe1S7Zt6hxdKnW4zXLJGi4RW54LdlSCDj6bVhuFvWr4YTkVyV0vhHFmYAMc1oIDuKxfAm3FbO2HSphf8AUMukuiiivoPO8Nc48Xjzv/uP9TXR6574rhy7/wC4/wBTXn8/8dfF/XNeJDP77+lZ25Tc1rOIWx3H41n7u1IrzuilkqO9TpocVElhNbiI2D+/371tPhCmeKwZ7LIR9QhrGiP1rW/Cy7WPicDOwRQsupmOAAIm6n8K1eh3nxL4hisrd7iY+VOgHzOxHlRfcn+5r5k8S+IZL24eeY5Zuig+VFGdKL6Afrue9XXxF8cNxC4OkkW8ZIiX13wZGH8zfoMD1rKJAT0BOAScb7ep9BjvWsZoMhaD9Mevvv8A4pXt+lKYfh+/0rYbFKoC04sXtU2PY0qwt1xuaiwxEnAGSdvx9M9qtbOy333P6VzyqLXhqdDWs4Su9UNjb1rOEWm1cxqeAR7g1sLYdKzvBbfAFaSDtU8f6XPpJooor6DzvKyXHrfLNt3P9a1tUnEYck/U15v+jqO3i7c24nYYOcf9qz17Y10PiVjnO1Zy5sf0rzy7dbGGubL2qumtPatpc2FVVzw+tMMo8B7CmJosf9v0rRTcM9qgScPqy6ELgvCjcXEMOQvMkRNXpqOM/rXePDfhNFgeAxKIApjbMfnnYHeR+5yRkDPYVxvhStDNHKvWN1cbDPlIPfbpmuzy/FO05bMol1geVChGWxsNQ2Az3pbtXEeO8HUSTvGcRJIEXOcsx+aNc9dIBJPbpmqcQ7/v8q13Hr+W8mMsuAeiouyIP5VH16nqSc1UNZEnyjp39P8AJq8kVPJA/T3P4U7HZseuw9P8mriDhePc9/WrGLh/tTkKa3tO2KubSy6dqlwcOxVlaWWP3/SoFWFrWy4XY4A2qs4Tw/LDNbGC3wAMVjKrEuwjq2hG9RreIAVKi61fHP8AUZzSKKKK+g4PKr7hNz9asDUSUbmvP5+o6eO6qlvbXPas/d2O9bKWLNVtzYZrxdPQxs1h7VAl4VntitueHZpo8K9q3zTTBS8K9s1CfhPtXQX4P7VGfg3tV5bTiwq8I9q9bhYAyf3/AJrYT2IjG4yewHU0iHgpY63H+0en/wB1rcTTH/8ACc9Rgdh/mg8Nx2rYycOx2qK/Dvb9jrTaM7Fw+psXDRVwlj7VMjsd6m4ulFHw/wBqsrThx9P81bw2FWdvYDArPJdInDeH4Ydq0UUe/wBKatrXFTUFSF+ilFOxdabApcXWumH6jnl0k0UCive4vDUaQbmpVRZOtcPN1G8CGWmmjp6ivJY6yo4gr3k+1PgV7ippeSKbcVDuU7IPxqzKZpSxCmjkprfgwXzNu3qd6dayHpVoUpDR00clFPYe1QpbKtPJADTDWoqNRnVsqmxWXtVutsKUIaioMdl7VOjt6dC0rTV0zciVSl17QRWozt4HpcLb03inII9xW8P1GbrSVRRRXvcRSDGKXRUsl7DfJHpXvKFLoqcZ6XdI5Qo5QpdFOOPpNkcoUcsUusl8UePy2fDpZYDplJSNX/kMjhS/4AnHuRTjPS7aoxijlCsHxi2t+ExRTrrmulAhALszzy3BCrLP8zNujkHB21BR2pi48e3saQCSKASyyxx6DrUjnTyJCW855Z5cMjspJK6cfRxno26FyB6UfZ19K5/b/EC6uGmkt4UW0iEx5kiuXcQuqs0ahlEhIEnlGy4XUwJ01Wf/AJaudK/dQs7QWhAXmaPtF3J92jPnCryQz4O+ds7buGPo3XU+QPSveSPSubXXxUmHPmjtw9pHzI0J1B5ZRKkMQjPQhpGbICnSqgk5YLWq8D8elvLYzTCMHmyIAmoeVG0edWJKNqDbZ6Y6ZwHDH0bq+5I9K95I9KXRTjj6N0jlCjlCl0U4z0bpPLFASlUVeM9IKKKKoKKKKArwmvaz3xB4qLfhl3KcbQsADuCzjQgI7+ZhQaDUPWva4dLZQ2U1krxK3/D+HteXOAA0sz4WOORsZJEhyM5wN6suJfEviMMaMy24Z+ZJoKnyQxW6SSGTTISp1uAucMwwcDIoOv1HvrGOaNo5UWSNhhlYAqR6EH97Vye1+J/EG1RsLZJy9jCi6WbEtwrPKXGsHCoMnGynbJwa0Vv4ykbgdxeXAQkLcBCqlUkUM0cLaGJwGOnucig0Z8H2XJMJgjMZKsQ2SSV+QlidWVGw32HSvYvBlkoULbQqFlEygIABKBgSY/mxXHOB25jlsFnj0w2dlNfSxlRzG2OJJif4mkA0oeiomdyQLy3+Kt5JHKUNuZC9nHCioWxLdEs8Z+98/LQYztlgfSg6IfAtjhx9lixISzeXGSc53G4B1NkDY6j606/hCzPW2h+eOT5BjXEmiJsdPKpIHoK583xbnKpKqxmIvfOVVcuttbKBEX+8wrvIcE+hGB6yYPiJd8yNHMGWt7W6YKjH7pjI14AeYfkjQkN0yANywoNsvgyyAlAtogJTmTyjzHUHz7ecBtsbgGrHh/Do4I1jhRY41+VVGFG+TsPUknPvXJoPixdypKYjbFyLUQx6WYiW6l8kTHX59EIyxAHmOO2Kej+LFzG0JmWOSMy3PMaFMF4I5kgt5Yg0m2qZyOrbLtQdcorlt58UbnNxPHFGbWIzRorf6ksiyxwxFfPqwZZCWGnCrp3LNtBuPi5cQxxPKYMn7YzroZWxBiKGPGsgO1xqGxYad87Gg7BRXLpviJepLBG8ca/aPsKxuY3ELNOuu6ZJdelgg8oGc5bviunRyBhkEEHoQcg/QigXRRRQFFFFAUUUUBUXiHDIp10zRJKuc6ZEV1z2OGBGdzUqigrf/Dltlz9nhy66HPLTLIQAUc4yy4AGDttSV8M2gUJ9mg0hSgXlJjQWDFcYxgsASO5GatKwviie9+1nkNOsINpHhEBDPJOXmfJU4RYVwx6ZYbjfIWHGfAMNxdQzERhI2Z5IuUpE7tGYw0rZGdKnbIPfrV9dcJhljEUkUbxjGEdFZBgYXCkYGB0rncfHLpxAZZriJ55E1xpC4MaxRzS3Cxq8epiSYofKpUeU6nYk0299xYAq/O1xwsVCLlmb7K8itI2jQ/3siRHSSdUGy+ZjQdB/4BaqWfkQglCjNy0yU06SjHGSukYwdsCo3COGWDqHtorZlDKytEkZAYINDKVHzBGGD1Aasbeca4gyTALcIY7bRHJHE7CaR5440uArRk5UK5K4yVJYAZFXFpxC6Xh9xKI5I5DcOscZhGqGHnrFzBGi+fCB5uhySeooNEvhq1C6RbQBdLJgRIBoZtTJjHyltyPXeofBPCSQNJJI/PkdOVqZI0CwKzFLdUQBQg1n64HoAM817dC45Ye65K6ZkYwuXkXW7SxkiPSBpjVAHIbEhIViU011vxS8VbeO5muo52kHMVED5hjtzMxixHlnd5UjJ/hPl2IywaTivw6tpZLcokMUUUgkeJIEAmKoUQSEEbKrNgYPWr5+BW5MRMERMOBETGuYwMYEe3lxgdOmK5+17xPlujtMJ4YlChI2bms9sNLNIE5f+vLgkMSPs+ygFmryO/4nCzlnuJQq3GnVBlcCWC3jkdUTJ3584Qb6ABvkmg3w8OWuJQLeHExzL92n3hznMm3m3337714/hi1ZQptoCoQoAYkwELaigGNl1b49a5/Lxi7eWSJJLxSDctGhQCV1VIYbcbx4VZJ2lk1HAAQjYA40nhXiF79pkiuFLrmTLlWXRy1hjXTlQrLK3NkABJAO/oA0lxwqJ9GqNCYzmMlVJjOMBo8jykD0r3hXDEt4UhiGmONQqj2H96l0UBRRRQFFFFAiWTSpPoCew6D1Owqk4T4wS45WiKULLGsupggWNXBMQlIc4ZwCQBnbGcZFSPFNrNLaTxQaebJGyKWYqF1gqWyATkAkjbrisVxLgBhMdiI45IJ7tJo0L+blRQiSSGQsp8oliRQcnyvp2AxQdH564ByMHocjB+nrRz1zjIzkDGRnJ6Cuc/8AgG6GmPFu6cyB8liFjX7Q1zcxwRaPKDMQM5GURV2xtJXwXcGG3+7hSeIq8kvM1vLLFHO0bktHjzXM2s5GcZ9gA33OG24yem43x1x61DtuMI8ssXyvFpLAkfI2rRICD0OhhvggqcjpnE2ngK5VUTVGrJ9nKy6i5QQW4CxRqVBGq51yM38Qc7ZOyIfA90jRSKkJ0rDG8TSNiQQxzMJZ3CZlLXMvMIxuEUk5JADdPawtMkpwZVVkQ6jkK+CygZxvpHb+EelSuevTIznHUdeuPrXJ/Dvg6SYMAIVeAwRc4ebS9uvPflDSD5rqU5bbyoQM7Vb3XgSeSGALHBDJEAznWXMzxxOiCR9GcO09wWceYagep2DoInU9x0z1HT1+nvQLhdvMPN03G/09a5/F4KuUwY0gUo05xkESJNKqhACmlVitV0KhBUsq7ALu9H4ElEuAEWMvbuG1l3iEc5uJ0jGkDXLNglhgYOMeVRQbtpgNiQPxHrj+tRDaRNMJtjIiMgbUfKjEFhgHABKA9P4R6VlPFnBnW5a+kWJ4IYlDRNuXRBNKzfKcuJTCVTODo7HSRU8H8CzrHbyLHCPLEJo9eBNnmTyySuqHUDcPGQmD5IyM+bADf3vF+W0YEby6yRqj0lU6YMhLDSpyfN02+mZZuFxnUuOpOR0zjP51zOy+Hd2rQkrbdLfn4ZvPpu5bq4RfJsGk5XthMAbk07w34f3UJjLLbzMgZsscAySR50sBH5oY7hppAO/NB+Zdw36WUQmaYAc1kVWbUc6FJKgjOAASx6dz61KEgzjIz6d/yrmjfDm6PLGqPRy7SKVS5zJHazIVywXoyB2Ix1dVzhcm48LeGLmK5We4WHK27oXRy0kk8sweaRsoPKQiBRnyjyj2C3l8ZRLcmBkkBE0cHMwpj5skXNRNm1br/wBO2RnGabtvG0cgBSGYgmUHHLwqRMyNM514EZdSoPU4JxgE1RW/hK7E/wBp0QiYS3UxJlZtZlQxwQ/JhFRBFl92+7wBgmm7bwRc29pPbwCM/aLaKNmaQhkmCGO4YNoOUZWLjHRy2w1Gg0Vj42jkMWYpY1lga5DyGIKsKhCZJMSEp/qLsR6+hp628UiR0SOGZiwyThVVFO6mQswIJUq2kAsA65AJqh474bkZrhmVRCy2UCKpLEW8dyGuAy4GAVc7DPlSmbrgE8E7ThUd/tU08ZUkyTPJA0NrAdvu4kV2LknHkz3OA3HD71ZoklT5XVWGeuGGcH3oqN4f4Z9mtYIM6jFGiFv5iFAZvxOT+NFBPqo43xvkvHEpUSSB3LP8kcMQBmmk3Gw1KAMjJcdACRb1nuPeGBcyvqJ0S2ktuxGMrqdGBAPXO/t5BnrQROH+PYpLmZWYJbqkZjd45I8uYXnl1O+2BCEcDAOGPpU8eNrXUF5jatejTy5NQYtGo1Lpyo1TRjJ7tjqCBnrL4fNcRSteO6yySXDqo5eEMjqqSeUsrkQwxLpJwAXG+ciXf+BdGLiImS4iRSihIow0kbTPGqEBRCjPO2sD5gNznOQtbbxxaSZ0yHYE+aOVdWJeSRHqUcw83CYXJyQO9OR+MbZjGA7ZlZkT7qXd1do2U+TykNG43x8p7VTcO+HoWO2JmdZoFhCsEj8qxxurJpIYamaV3Lb+bSeigUuw+HSxrCrXMr8nUFJEasQ0U0eCQvzA3Er6upLb9KDTcM4lHcRJNE2qNwGU4IyDuNmwRt6jvWdPiyUllAjGu9e1ic6tISKMvNJJ5vMwMUqAArkqKsPDXhRLJHWNt3CAkKFUcuMRphF2zhcknckntgBhvBSNaLaSSM8Wpmkyq65dcjSMC2PJlnOSoBwdiKCvtvG8jiwYLGPtMZldMPq5axu7yRNnTtpTCbsRJ2AJqZ4W8VvcltYQD7Pb3A5eo6Bcc1lhY5OtwkanIAzq6dMzj4dPNVzKSsWTbx6ECQkxcrPlwXAUtgE7aj7YatfCEcVtNDE7xvPqZ5k0rKXYY1jSAq4GAAAAANvWgseG8XjuA5jJ+7co4ZWRlcKrFSrAEeVlP41MY4H7P6VA4Xwsw7a8ppwEWNEUNqYll0jO4IGCT8uckk00/h2JY5Et1W2MpBkaJFDNv5s7bsVLDV1Gc0EeDxvZuqssww8RmGVcHliQRaiCMjMhChTux2ANNS+PrNfmkcY5mfuZvKIXVJi3k8oRmAJOwqth+GEUb645pEIZGUYRlGi5knUYYfKOYFA6DQp3NRuEeAWEsySvI0ACKGfll51M8tzNrK7qrSyAMCAWEY33oLp/iFZCRozMQ6uUI5cmzLKsTD5cHDsoPpkHoam8f4o8Jt1jClprhIsNk+Qq7ysMEbiONj6bVTx/DmIFG5shZWiYkhMsY7iS5fPl/wCZNIGb/wDmmOlXl5wbmXME5c/ciTSmBpLSLpLk9chdh9T60FHYeONU+HCLEy3TADUZEFtcR24LgHcyOzYUDOQo8xNV0vxHl5Jl5SR4juJwrklmjiuBBFENJxzJHycjIXK7Nmr5fBMB57SKJJZyrO7KowUyYtCrgAKx1DqSdyScYbtvAkCpaRnzRWgUxoVXeUf82RsaidXm0ghdW5BwMBb8Q4xHCUEhYcxlRTodl1OwVAzKCFJYgDJpMPEc3UkBx5YopR64d5kIP4xZ/E1Fv/D7POZlmZW5YVBoRxGwD/eRBwQpOsatsnQoyBkFfBeFssk1xL/qz6BpyCI4owRFHkbE5Z3JG2qQgbAGgt6KKKAooooCiiigKKKKAooooCiiigKKKKAooooCiiigKKKKAooooCi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6" descr="data:image/jpeg;base64,/9j/4AAQSkZJRgABAQAAAQABAAD/2wCEAAkGBhQSERQUExQWFBQWFxcYFxcWFxgWFhgXGBQVFxQUFBcXHCYeFxkjGRQWHy8gJCcpLSwsFR4xNTAqNSYrLykBCQoKDgwOGA8PFykcHBwpLCkpKSkpLCkpKSkpKSkpKSkpKSkpKSwpKSkpKSksLCkpKSksKSkpLCwsKSwsKSwpKf/AABEIAS0ApwMBIgACEQEDEQH/xAAcAAABBQEBAQAAAAAAAAAAAAAAAgMEBQYHAQj/xABAEAACAQMCBAQDBgUCBAYDAAABAgMABBESIQUTMUEGIlFhBzJxFCOBkaHwQlKxwdEzchVDYvEWgpKiwuEXY3P/xAAZAQEBAQEBAQAAAAAAAAAAAAAAAQIDBAX/xAAhEQEBAAICAgMBAQEAAAAAAAAAAQIREjEDURMhMkEiBP/aAAwDAQACEQMRAD8A7jRRTZmrNyk7DlFNGejn1Pkx9rxp2imueKOeKfJj7ONO0U1zx70Cb60+TH2ap2imudRzqfJj7NU7RTP2iveeKnyY+zjTtFNCejnir8mPs407RTRnFHPp8mPs1TtFNc8V6JqfJj7NU5RTfOFCy5NOePs1TlFFFbQVFc7mpVRnG9cPN1G8eyCa8r2vK8ro9zXhr0V7QJFDPjvtULiXEeXgKuuR9kQdSfUnso7mvbSxb5pW1v6DZF9lX+53oqSbjbNN/bKeKUyIAKl2s0Q14ey5/GmE47Hq0t5G/wCrb9elSSmKh39gkqlWH49x9KztrSzBr0NWAHEp7CTScyRHsf8A4nsa2nC+IpPGHjOQe3cH0I9a2xUvNeg0mgLQLoBoFBNEe5pUXWkUqM7itY/qM3pJooor3uQqK53qSajuNzXDzdRvAgmgV7Xhryugpu4nCIzHsCaXUHjLZjC/zOi/m2/6A0DfCLTrM28knc/wr2VfQVZ02nalA0WvDSS/7/zS2NNtRYbkbr0FU13c79f81Y3T4FZ6/k9aw0RxONZYyD1FZ3w9xtrWfr5CQHHbGev1FXDz+Uisnd/N071vGfSV2pTkDG/cf5peKrPDs5a1hJ66B+m39qswaMPcV5XhNe0R6BSoxvScUqIb1rD9RL0kUUUV73J5Ud+pqTUZ+tcPN1G8SSKTSq8ryujwVA4pu0I//Zn8lJqxqvvd5oR/vP8A7cf3osSxUebikSEBnAJ6b1G4vxERL167DpufTfp9a554gSD/AFTM2SceRTozjONZ2aiujvxWPGQwP/fFK+2rpJO2Ouawng2+RplTAbY4JG4x337V78SeLvAAqnGRk/v8KirTjHjOCPIJqmHiGOb5WznoCP3ms5wzhcEmGnZpWYZ0rsAeuMnqfYVEmvbYn7glQPxP133xVkLWwDb1SX9vpY/p+NOcJ4lq2O/vTvHyPKfwqxK6R4WbNnCf+j+5q1rO+BbtWs41BGV1AjO48xxt2rRCoj0GvaKM0R7SoutJpUXWtYfqM3pIooor3uQqK53NSqjOu9cPN1G8SKFTFKCV5Xlb2BVNodrok7qhwPYGMdPXzVdAVXcnTMx/mwf7H+lStQcQ4WkyhXGR6dvxrOcc8LRPobkFmQYBBIGMYA64xWvFJY1arMeF+Ackl2jVCemBv3JO+9U3xIgWXSvcfsCtg3GYQ7IZFDKMlcjOPXHpXOPFXiCJ5jhwN8DPf1Aqz7UxwUcuN05SsXXQxOc6fQZ2X8MVBPho5AWEIO3XNXHAuJK2V2LD8jV0eKrGM4FVGct+CmL5vr7/AL/xT3EbXmIMHoR19KVecWMjbmmpQGjcEkAjb69qIsvCo0XcGnIUlwR2PlPX8q6bmufeArMtIrH/AJak/i2w/vXQs1EoooxXuKg8pUXWvMUqMbit4fqM3pIooor3OQqO5qRUZutcPN1GsXtIZc17RXmdHtM3CZwfT9/2p2kTJkEA4OOvX8cVCGFam5GycfnQTjYneq+/4xHAuqQgAnrUdUe+8K20krTPGC5XSSSenqPQ1zXjngJA5KZKHdS27Aex9q1HEPiJzNSQW8ki9GfSwB2304H61mOM+PJBpU2zxoB3B1b989OlWJTXDOHtC+2e3f8ArTl9cnViodl4kSY4GQeuD+/am7ifLZ/fpmts1Mhbfera0j1DG3Y/lVJCa2nhDgEdyjmQuNLDGltPbJzQjUeFuHCONnzkyNnPTYbKP6/nV5TcMIRQqjAAwPoKcNYSva9NJAr00QUuPrTeqlxHcVrD9RL0kUUUV73IVHcVIqO3WuHm6jWLzFJpQorzOhOKCa9oqCq4jIFb2IH9cVWalaQMwB09O+PfHrVrxyAmIsvVd/w74/fas/wm6SQdc1K6To3x6+lK4icIT/FjcVguMJNkFp+bgkAEADHv+ddKuniA/hJ367/pWU4pyR5iB36bVrErH2uFOogaunQDrUd5vNSuKXy74/r7VUJd70rDRW821dM+GsgMMgyM68kd8Y2P061yK3uugHWrLgPjH7JfI4OY8aJB6gncj1I60V3ylU1FMHVWUgqwBUjuCMginBRCqCaAa8qIMUuPrSaVH1reH6iXpIooor3OQqMw3NSKjyda4ebqNYg0kUZozXmdBXtNS3CoMswUepIA/Ws3xf4kWNuDmYSN/LH5z+Y2FQ005Fcu4zbmCQmMgAk4/lO/Q1VeIfjTJIjpbxcoMCNbHLgEYJAGwNbu44Wk1sqqPljj/IxqQRWumpHKeMeJZwd1PsQcjvWZ4h4kkc4Oa1nH+AyqTpOQOx6/lWJvrUg7rvVmhHF4zd6fglx7n2piK0Zug/f0qTxOzNsAHyJWGQv8Sg/xN/LnsK3qW/RTs3EeWNIPnPfrp+lQYJCT3JJ7bkmoKyGlpJjvWuGojsPww+IqxAWty2Ez905/hz/A3ovoe1dhDggEdD0I6fhXyPDLWn4F46u7bAjmbT/K3mX8jXG46V9JilZrnHhv4siTAuI9J/nTcfUqf7VvrLiMcyho3DD2/uO1ZRJFLjG4pulxHet4fqM3pIooor3OTyo0h3NSaxfi3ijDUoOkZI22z9TXn8/UdMJ9rPifim3g2Z8t/Kg1Nn0271hOPfFh91gQR/8AU3mb8ugP51mOLXPXfv7/AJ+1ZS7mzXndNJfGfEM1ySZZHf8A3HYfQdBVI7b/AL/GnJHpljvVHjPmu3/DPjP2m1XBzNbqIZF7PEMmJ/8AcBkZ9jXDJPbp9K3/AMFLvTfsnXmQtjfurBv6Z/KrZ9EdT4t4bW4Ush0v69v/ADCsDL8MrmSXBC4z17V1BFm5m0caxnqeZ5v/AEhcZ/Gqf4heNU4dbFtjO+REnqe8jeir69zgVmS36Vz7xBPbcFAWMJPesDgMMrCCPLIB3PoD6Vye5uWkdndizscszbkk7kk0u+vXmkaSRy7uSzMdySeuaY016sMeMSinF/r+96SE6ZpeatCwe1S7Zt6hxdKnW4zXLJGi4RW54LdlSCDj6bVhuFvWr4YTkVyV0vhHFmYAMc1oIDuKxfAm3FbO2HSphf8AUMukuiiivoPO8Nc48Xjzv/uP9TXR6574rhy7/wC4/wBTXn8/8dfF/XNeJDP77+lZ25Tc1rOIWx3H41n7u1IrzuilkqO9TpocVElhNbiI2D+/371tPhCmeKwZ7LIR9QhrGiP1rW/Cy7WPicDOwRQsupmOAAIm6n8K1eh3nxL4hisrd7iY+VOgHzOxHlRfcn+5r5k8S+IZL24eeY5Zuig+VFGdKL6Afrue9XXxF8cNxC4OkkW8ZIiX13wZGH8zfoMD1rKJAT0BOAScb7ep9BjvWsZoMhaD9Mevvv8A4pXt+lKYfh+/0rYbFKoC04sXtU2PY0qwt1xuaiwxEnAGSdvx9M9qtbOy333P6VzyqLXhqdDWs4Su9UNjb1rOEWm1cxqeAR7g1sLYdKzvBbfAFaSDtU8f6XPpJooor6DzvKyXHrfLNt3P9a1tUnEYck/U15v+jqO3i7c24nYYOcf9qz17Y10PiVjnO1Zy5sf0rzy7dbGGubL2qumtPatpc2FVVzw+tMMo8B7CmJosf9v0rRTcM9qgScPqy6ELgvCjcXEMOQvMkRNXpqOM/rXePDfhNFgeAxKIApjbMfnnYHeR+5yRkDPYVxvhStDNHKvWN1cbDPlIPfbpmuzy/FO05bMol1geVChGWxsNQ2Az3pbtXEeO8HUSTvGcRJIEXOcsx+aNc9dIBJPbpmqcQ7/v8q13Hr+W8mMsuAeiouyIP5VH16nqSc1UNZEnyjp39P8AJq8kVPJA/T3P4U7HZseuw9P8mriDhePc9/WrGLh/tTkKa3tO2KubSy6dqlwcOxVlaWWP3/SoFWFrWy4XY4A2qs4Tw/LDNbGC3wAMVjKrEuwjq2hG9RreIAVKi61fHP8AUZzSKKKK+g4PKr7hNz9asDUSUbmvP5+o6eO6qlvbXPas/d2O9bKWLNVtzYZrxdPQxs1h7VAl4VntitueHZpo8K9q3zTTBS8K9s1CfhPtXQX4P7VGfg3tV5bTiwq8I9q9bhYAyf3/AJrYT2IjG4yewHU0iHgpY63H+0en/wB1rcTTH/8ACc9Rgdh/mg8Nx2rYycOx2qK/Dvb9jrTaM7Fw+psXDRVwlj7VMjsd6m4ulFHw/wBqsrThx9P81bw2FWdvYDArPJdInDeH4Ydq0UUe/wBKatrXFTUFSF+ilFOxdabApcXWumH6jnl0k0UCive4vDUaQbmpVRZOtcPN1G8CGWmmjp6ivJY6yo4gr3k+1PgV7ippeSKbcVDuU7IPxqzKZpSxCmjkprfgwXzNu3qd6dayHpVoUpDR00clFPYe1QpbKtPJADTDWoqNRnVsqmxWXtVutsKUIaioMdl7VOjt6dC0rTV0zciVSl17QRWozt4HpcLb03inII9xW8P1GbrSVRRRXvcRSDGKXRUsl7DfJHpXvKFLoqcZ6XdI5Qo5QpdFOOPpNkcoUcsUusl8UePy2fDpZYDplJSNX/kMjhS/4AnHuRTjPS7aoxijlCsHxi2t+ExRTrrmulAhALszzy3BCrLP8zNujkHB21BR2pi48e3saQCSKASyyxx6DrUjnTyJCW855Z5cMjspJK6cfRxno26FyB6UfZ19K5/b/EC6uGmkt4UW0iEx5kiuXcQuqs0ahlEhIEnlGy4XUwJ01Wf/AJaudK/dQs7QWhAXmaPtF3J92jPnCryQz4O+ds7buGPo3XU+QPSveSPSubXXxUmHPmjtw9pHzI0J1B5ZRKkMQjPQhpGbICnSqgk5YLWq8D8elvLYzTCMHmyIAmoeVG0edWJKNqDbZ6Y6ZwHDH0bq+5I9K95I9KXRTjj6N0jlCjlCl0U4z0bpPLFASlUVeM9IKKKKoKKKKArwmvaz3xB4qLfhl3KcbQsADuCzjQgI7+ZhQaDUPWva4dLZQ2U1krxK3/D+HteXOAA0sz4WOORsZJEhyM5wN6suJfEviMMaMy24Z+ZJoKnyQxW6SSGTTISp1uAucMwwcDIoOv1HvrGOaNo5UWSNhhlYAqR6EH97Vye1+J/EG1RsLZJy9jCi6WbEtwrPKXGsHCoMnGynbJwa0Vv4ykbgdxeXAQkLcBCqlUkUM0cLaGJwGOnucig0Z8H2XJMJgjMZKsQ2SSV+QlidWVGw32HSvYvBlkoULbQqFlEygIABKBgSY/mxXHOB25jlsFnj0w2dlNfSxlRzG2OJJif4mkA0oeiomdyQLy3+Kt5JHKUNuZC9nHCioWxLdEs8Z+98/LQYztlgfSg6IfAtjhx9lixISzeXGSc53G4B1NkDY6j606/hCzPW2h+eOT5BjXEmiJsdPKpIHoK583xbnKpKqxmIvfOVVcuttbKBEX+8wrvIcE+hGB6yYPiJd8yNHMGWt7W6YKjH7pjI14AeYfkjQkN0yANywoNsvgyyAlAtogJTmTyjzHUHz7ecBtsbgGrHh/Do4I1jhRY41+VVGFG+TsPUknPvXJoPixdypKYjbFyLUQx6WYiW6l8kTHX59EIyxAHmOO2Kej+LFzG0JmWOSMy3PMaFMF4I5kgt5Yg0m2qZyOrbLtQdcorlt58UbnNxPHFGbWIzRorf6ksiyxwxFfPqwZZCWGnCrp3LNtBuPi5cQxxPKYMn7YzroZWxBiKGPGsgO1xqGxYad87Gg7BRXLpviJepLBG8ca/aPsKxuY3ELNOuu6ZJdelgg8oGc5bviunRyBhkEEHoQcg/QigXRRRQFFFFAUUUUBUXiHDIp10zRJKuc6ZEV1z2OGBGdzUqigrf/Dltlz9nhy66HPLTLIQAUc4yy4AGDttSV8M2gUJ9mg0hSgXlJjQWDFcYxgsASO5GatKwviie9+1nkNOsINpHhEBDPJOXmfJU4RYVwx6ZYbjfIWHGfAMNxdQzERhI2Z5IuUpE7tGYw0rZGdKnbIPfrV9dcJhljEUkUbxjGEdFZBgYXCkYGB0rncfHLpxAZZriJ55E1xpC4MaxRzS3Cxq8epiSYofKpUeU6nYk0299xYAq/O1xwsVCLlmb7K8itI2jQ/3siRHSSdUGy+ZjQdB/4BaqWfkQglCjNy0yU06SjHGSukYwdsCo3COGWDqHtorZlDKytEkZAYINDKVHzBGGD1Aasbeca4gyTALcIY7bRHJHE7CaR5440uArRk5UK5K4yVJYAZFXFpxC6Xh9xKI5I5DcOscZhGqGHnrFzBGi+fCB5uhySeooNEvhq1C6RbQBdLJgRIBoZtTJjHyltyPXeofBPCSQNJJI/PkdOVqZI0CwKzFLdUQBQg1n64HoAM817dC45Ye65K6ZkYwuXkXW7SxkiPSBpjVAHIbEhIViU011vxS8VbeO5muo52kHMVED5hjtzMxixHlnd5UjJ/hPl2IywaTivw6tpZLcokMUUUgkeJIEAmKoUQSEEbKrNgYPWr5+BW5MRMERMOBETGuYwMYEe3lxgdOmK5+17xPlujtMJ4YlChI2bms9sNLNIE5f+vLgkMSPs+ygFmryO/4nCzlnuJQq3GnVBlcCWC3jkdUTJ3584Qb6ABvkmg3w8OWuJQLeHExzL92n3hznMm3m3337714/hi1ZQptoCoQoAYkwELaigGNl1b49a5/Lxi7eWSJJLxSDctGhQCV1VIYbcbx4VZJ2lk1HAAQjYA40nhXiF79pkiuFLrmTLlWXRy1hjXTlQrLK3NkABJAO/oA0lxwqJ9GqNCYzmMlVJjOMBo8jykD0r3hXDEt4UhiGmONQqj2H96l0UBRRRQFFFFAiWTSpPoCew6D1Owqk4T4wS45WiKULLGsupggWNXBMQlIc4ZwCQBnbGcZFSPFNrNLaTxQaebJGyKWYqF1gqWyATkAkjbrisVxLgBhMdiI45IJ7tJo0L+blRQiSSGQsp8oliRQcnyvp2AxQdH564ByMHocjB+nrRz1zjIzkDGRnJ6Cuc/8AgG6GmPFu6cyB8liFjX7Q1zcxwRaPKDMQM5GURV2xtJXwXcGG3+7hSeIq8kvM1vLLFHO0bktHjzXM2s5GcZ9gA33OG24yem43x1x61DtuMI8ssXyvFpLAkfI2rRICD0OhhvggqcjpnE2ngK5VUTVGrJ9nKy6i5QQW4CxRqVBGq51yM38Qc7ZOyIfA90jRSKkJ0rDG8TSNiQQxzMJZ3CZlLXMvMIxuEUk5JADdPawtMkpwZVVkQ6jkK+CygZxvpHb+EelSuevTIznHUdeuPrXJ/Dvg6SYMAIVeAwRc4ebS9uvPflDSD5rqU5bbyoQM7Vb3XgSeSGALHBDJEAznWXMzxxOiCR9GcO09wWceYagep2DoInU9x0z1HT1+nvQLhdvMPN03G/09a5/F4KuUwY0gUo05xkESJNKqhACmlVitV0KhBUsq7ALu9H4ElEuAEWMvbuG1l3iEc5uJ0jGkDXLNglhgYOMeVRQbtpgNiQPxHrj+tRDaRNMJtjIiMgbUfKjEFhgHABKA9P4R6VlPFnBnW5a+kWJ4IYlDRNuXRBNKzfKcuJTCVTODo7HSRU8H8CzrHbyLHCPLEJo9eBNnmTyySuqHUDcPGQmD5IyM+bADf3vF+W0YEby6yRqj0lU6YMhLDSpyfN02+mZZuFxnUuOpOR0zjP51zOy+Hd2rQkrbdLfn4ZvPpu5bq4RfJsGk5XthMAbk07w34f3UJjLLbzMgZsscAySR50sBH5oY7hppAO/NB+Zdw36WUQmaYAc1kVWbUc6FJKgjOAASx6dz61KEgzjIz6d/yrmjfDm6PLGqPRy7SKVS5zJHazIVywXoyB2Ix1dVzhcm48LeGLmK5We4WHK27oXRy0kk8sweaRsoPKQiBRnyjyj2C3l8ZRLcmBkkBE0cHMwpj5skXNRNm1br/wBO2RnGabtvG0cgBSGYgmUHHLwqRMyNM514EZdSoPU4JxgE1RW/hK7E/wBp0QiYS3UxJlZtZlQxwQ/JhFRBFl92+7wBgmm7bwRc29pPbwCM/aLaKNmaQhkmCGO4YNoOUZWLjHRy2w1Gg0Vj42jkMWYpY1lga5DyGIKsKhCZJMSEp/qLsR6+hp628UiR0SOGZiwyThVVFO6mQswIJUq2kAsA65AJqh474bkZrhmVRCy2UCKpLEW8dyGuAy4GAVc7DPlSmbrgE8E7ThUd/tU08ZUkyTPJA0NrAdvu4kV2LknHkz3OA3HD71ZoklT5XVWGeuGGcH3oqN4f4Z9mtYIM6jFGiFv5iFAZvxOT+NFBPqo43xvkvHEpUSSB3LP8kcMQBmmk3Gw1KAMjJcdACRb1nuPeGBcyvqJ0S2ktuxGMrqdGBAPXO/t5BnrQROH+PYpLmZWYJbqkZjd45I8uYXnl1O+2BCEcDAOGPpU8eNrXUF5jatejTy5NQYtGo1Lpyo1TRjJ7tjqCBnrL4fNcRSteO6yySXDqo5eEMjqqSeUsrkQwxLpJwAXG+ciXf+BdGLiImS4iRSihIow0kbTPGqEBRCjPO2sD5gNznOQtbbxxaSZ0yHYE+aOVdWJeSRHqUcw83CYXJyQO9OR+MbZjGA7ZlZkT7qXd1do2U+TykNG43x8p7VTcO+HoWO2JmdZoFhCsEj8qxxurJpIYamaV3Lb+bSeigUuw+HSxrCrXMr8nUFJEasQ0U0eCQvzA3Er6upLb9KDTcM4lHcRJNE2qNwGU4IyDuNmwRt6jvWdPiyUllAjGu9e1ic6tISKMvNJJ5vMwMUqAArkqKsPDXhRLJHWNt3CAkKFUcuMRphF2zhcknckntgBhvBSNaLaSSM8Wpmkyq65dcjSMC2PJlnOSoBwdiKCvtvG8jiwYLGPtMZldMPq5axu7yRNnTtpTCbsRJ2AJqZ4W8VvcltYQD7Pb3A5eo6Bcc1lhY5OtwkanIAzq6dMzj4dPNVzKSsWTbx6ECQkxcrPlwXAUtgE7aj7YatfCEcVtNDE7xvPqZ5k0rKXYY1jSAq4GAAAAANvWgseG8XjuA5jJ+7co4ZWRlcKrFSrAEeVlP41MY4H7P6VA4Xwsw7a8ppwEWNEUNqYll0jO4IGCT8uckk00/h2JY5Et1W2MpBkaJFDNv5s7bsVLDV1Gc0EeDxvZuqssww8RmGVcHliQRaiCMjMhChTux2ANNS+PrNfmkcY5mfuZvKIXVJi3k8oRmAJOwqth+GEUb645pEIZGUYRlGi5knUYYfKOYFA6DQp3NRuEeAWEsySvI0ACKGfll51M8tzNrK7qrSyAMCAWEY33oLp/iFZCRozMQ6uUI5cmzLKsTD5cHDsoPpkHoam8f4o8Jt1jClprhIsNk+Qq7ysMEbiONj6bVTx/DmIFG5shZWiYkhMsY7iS5fPl/wCZNIGb/wDmmOlXl5wbmXME5c/ciTSmBpLSLpLk9chdh9T60FHYeONU+HCLEy3TADUZEFtcR24LgHcyOzYUDOQo8xNV0vxHl5Jl5SR4juJwrklmjiuBBFENJxzJHycjIXK7Nmr5fBMB57SKJJZyrO7KowUyYtCrgAKx1DqSdyScYbtvAkCpaRnzRWgUxoVXeUf82RsaidXm0ghdW5BwMBb8Q4xHCUEhYcxlRTodl1OwVAzKCFJYgDJpMPEc3UkBx5YopR64d5kIP4xZ/E1Fv/D7POZlmZW5YVBoRxGwD/eRBwQpOsatsnQoyBkFfBeFssk1xL/qz6BpyCI4owRFHkbE5Z3JG2qQgbAGgt6KKKAooooCiiigKKKKAooooCiiigKKKKAooooCiiigKKKKAooooCiiig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200" name="Picture 8" descr="http://www.kubanarhiv.ru/activity/vistavka/2010/vov/1942/2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26479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87" y="281122"/>
            <a:ext cx="1165225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95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Системный анализ: Александр Покрышкин (очень интересно) Системно-векторная психология Системно-векторный психоанали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013176"/>
            <a:ext cx="36439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0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Александр Иванович </a:t>
            </a:r>
          </a:p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ru-RU" sz="2400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Покрышкин</a:t>
            </a:r>
            <a:endParaRPr lang="ru-RU" sz="2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22" name="Picture 6" descr="http://www.opoccuu.com/zahvat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642" y="928479"/>
            <a:ext cx="5072116" cy="408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5270053"/>
            <a:ext cx="4431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. 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небе Кубани </a:t>
            </a:r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сбил 20 самолетов врага.</a:t>
            </a:r>
          </a:p>
        </p:txBody>
      </p:sp>
    </p:spTree>
    <p:extLst>
      <p:ext uri="{BB962C8B-B14F-4D97-AF65-F5344CB8AC3E}">
        <p14:creationId xmlns:p14="http://schemas.microsoft.com/office/powerpoint/2010/main" val="38759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онтрнаступление советских войск - Картинка 15252/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552" y="260648"/>
            <a:ext cx="7186178" cy="407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58112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Северо-Кавказская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стратегическая наступательная операция.</a:t>
            </a:r>
          </a:p>
        </p:txBody>
      </p:sp>
    </p:spTree>
    <p:extLst>
      <p:ext uri="{BB962C8B-B14F-4D97-AF65-F5344CB8AC3E}">
        <p14:creationId xmlns:p14="http://schemas.microsoft.com/office/powerpoint/2010/main" val="312347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Блог.ру - cczy - Новороссийско-Таманская операц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960" y="260648"/>
            <a:ext cx="7620000" cy="450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1960" y="5157192"/>
            <a:ext cx="787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Новороссийско-Таманская</a:t>
            </a:r>
            <a:r>
              <a:rPr lang="ru-RU" sz="2400" dirty="0">
                <a:solidFill>
                  <a:schemeClr val="accent1"/>
                </a:solidFill>
                <a:latin typeface="Arial"/>
              </a:rPr>
              <a:t> наступательная 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операция</a:t>
            </a:r>
          </a:p>
        </p:txBody>
      </p:sp>
    </p:spTree>
    <p:extLst>
      <p:ext uri="{BB962C8B-B14F-4D97-AF65-F5344CB8AC3E}">
        <p14:creationId xmlns:p14="http://schemas.microsoft.com/office/powerpoint/2010/main" val="50425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356 воинам-кубанцам присвоено звание Героя Советского Союза.</a:t>
            </a:r>
          </a:p>
          <a:p>
            <a:r>
              <a:rPr lang="ru-RU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Е.Я. Савицкому, Т.Т. Хрюкину, В.А, Алексеенко и В.К. Коккинаки это звание присвоено </a:t>
            </a:r>
            <a:r>
              <a:rPr lang="ru-RU" dirty="0" err="1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дважды.ё</a:t>
            </a:r>
            <a:endParaRPr lang="ru-RU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290" name="Picture 2" descr="Солнце поднимается на Востоке - Евгений Яковлевич САВИЦКИ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112169" cy="264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1499" y="4293096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</a:t>
            </a:r>
            <a:r>
              <a:rPr lang="ru-RU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Е.Я. Савицкий</a:t>
            </a:r>
            <a:endParaRPr lang="ru-RU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292" name="Picture 4" descr="Хрюкин Тимофей Тимофеевич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250" y="1951280"/>
            <a:ext cx="1857448" cy="25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8250" y="4680930"/>
            <a:ext cx="1792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Т. Т. Хрюкин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5000724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Алексеенко В.</a:t>
            </a:r>
            <a:r>
              <a:rPr lang="ru-RU" i="0" dirty="0" smtClean="0">
                <a:solidFill>
                  <a:schemeClr val="accent1"/>
                </a:solidFill>
                <a:effectLst/>
                <a:latin typeface="Arial"/>
              </a:rPr>
              <a:t>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2294" name="Picture 6" descr="Гвардии майор авиации Алексенко Владимир Аврамович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90350"/>
            <a:ext cx="1805216" cy="267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www.proza.ru/pics/2009/04/24/4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584" y="3174623"/>
            <a:ext cx="1894896" cy="306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997584" y="6309320"/>
            <a:ext cx="2122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В.К. Коккинаки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032" y="1018623"/>
            <a:ext cx="947448" cy="13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0109" y="1043383"/>
            <a:ext cx="958978" cy="1377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5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warheroes.ru/content/images/heroes/GSS11941-45%20part2/SeredaKonstantinGrigor_G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47775"/>
            <a:ext cx="2088232" cy="291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8984" y="4293096"/>
            <a:ext cx="2590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Середа Константин </a:t>
            </a:r>
          </a:p>
          <a:p>
            <a:r>
              <a:rPr lang="ru-RU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ru-RU" b="0" i="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Георгиевич</a:t>
            </a:r>
            <a:endParaRPr lang="ru-RU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316" name="Picture 4" descr="http://encyclopedia.mil.ru/download.sx?objId=/nikonov.jpg@cmsFile.images&amp;attr=bo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556586"/>
            <a:ext cx="2016224" cy="284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8545" y="5589240"/>
            <a:ext cx="2595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ru-RU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Иван Иванович </a:t>
            </a:r>
          </a:p>
          <a:p>
            <a:r>
              <a:rPr lang="ru-RU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</a:t>
            </a:r>
            <a:r>
              <a:rPr lang="ru-RU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Никонов</a:t>
            </a:r>
            <a:endParaRPr lang="ru-RU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792" y="260648"/>
            <a:ext cx="9054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Станица Новолеушковская взрастила Героев Советского Союза и полного кавалера ордена Славы </a:t>
            </a:r>
            <a:endParaRPr lang="ru-RU" sz="2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2612" y="3244334"/>
            <a:ext cx="341632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Иван Федорович </a:t>
            </a:r>
          </a:p>
          <a:p>
            <a:r>
              <a:rPr lang="ru-RU" sz="28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Яковенко</a:t>
            </a:r>
            <a:endParaRPr lang="ru-RU" sz="28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045" y="1374769"/>
            <a:ext cx="1297011" cy="186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Солдаты Победы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341" y="1247775"/>
            <a:ext cx="1661942" cy="1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868" y="5618584"/>
            <a:ext cx="13843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31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516947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88640"/>
            <a:ext cx="14382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49316" y="5661248"/>
            <a:ext cx="3005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Минута молчания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503770"/>
            <a:ext cx="2408237" cy="379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81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 descr="Sim2 Dnevniki.Ykt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464" y="1143000"/>
            <a:ext cx="606853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775" y="1120775"/>
            <a:ext cx="6138863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 descr="9 мая 2008 года в Кременчуге. Фотограф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774" y="1143000"/>
            <a:ext cx="638259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988" y="1035050"/>
            <a:ext cx="6548437" cy="478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4" name="Picture 10" descr="БНК - Фоторепортаж с празднования Дня Победы в Сыктывкар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989" y="1035049"/>
            <a:ext cx="6587378" cy="478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046" y="1008017"/>
            <a:ext cx="6587379" cy="478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5395" y="142410"/>
            <a:ext cx="1252777" cy="73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25" y="156359"/>
            <a:ext cx="2054225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49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9/9c/70_years_to_great_patriotic_war.png/150px-70_years_to_great_patriotic_war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28192" cy="246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Новости - Официальный сайт губернатора Краснодарского края Ткачёва Александра Николаевич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0584" y="917691"/>
            <a:ext cx="5513744" cy="383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арад в честь Великой Победы в Краснодар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128" y="944371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691" y="3423454"/>
            <a:ext cx="4594493" cy="319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30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4205" y="188640"/>
            <a:ext cx="14382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996952"/>
            <a:ext cx="92170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Тема  урока: «Кубань в годы Великой Отечественной </a:t>
            </a:r>
            <a:r>
              <a:rPr lang="ru-RU" sz="40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войны»</a:t>
            </a:r>
            <a:endParaRPr lang="ru-RU" sz="40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4296" y="1174031"/>
            <a:ext cx="62281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Эпиграф: «Войну забывать нам нельзя. Мы должны постоянно помнить о тех,</a:t>
            </a:r>
            <a:r>
              <a:rPr lang="ru-RU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кто ценой тяжких страданий, мук и собственной жизни даровал нам день сегодняшний.»</a:t>
            </a:r>
            <a:endParaRPr lang="ru-RU" sz="20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RU MVO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3397"/>
            <a:ext cx="1787045" cy="170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12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3429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уроке я работал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91494" y="48470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активно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082" y="304292"/>
            <a:ext cx="2187148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28184" y="484704"/>
            <a:ext cx="165782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пассивно</a:t>
            </a:r>
            <a:endParaRPr lang="ru-R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04292"/>
            <a:ext cx="1831702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828" y="1628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 урока </a:t>
            </a:r>
          </a:p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мне был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80664" y="1813465"/>
            <a:ext cx="1478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понятен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482" y="1628800"/>
            <a:ext cx="2370112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915823" y="1845723"/>
            <a:ext cx="196560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600"/>
              </a:spcBef>
            </a:pP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понятен</a:t>
            </a:r>
            <a:endParaRPr lang="ru-R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325" y="1697797"/>
            <a:ext cx="222110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176" y="29249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Своей работой </a:t>
            </a:r>
          </a:p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уроке 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38987" y="3109608"/>
            <a:ext cx="1611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4E67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доволен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266" y="2924944"/>
            <a:ext cx="172798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915823" y="3109609"/>
            <a:ext cx="1989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доволен</a:t>
            </a:r>
            <a:endParaRPr lang="ru-R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474" y="3028964"/>
            <a:ext cx="1898344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67350"/>
            <a:ext cx="13843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82019" y="4221088"/>
            <a:ext cx="26068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Урок для меня </a:t>
            </a:r>
            <a:endParaRPr lang="ru-RU" sz="2400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показался </a:t>
            </a:r>
            <a:endParaRPr lang="ru-RU" sz="2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89498" y="4451920"/>
            <a:ext cx="1681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коротким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43023" y="4451920"/>
            <a:ext cx="1614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длинным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455" y="4197622"/>
            <a:ext cx="2091956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25913"/>
            <a:ext cx="2448272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4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560" y="2766919"/>
            <a:ext cx="6179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k01.kn3.net/E8FE25827.jpg</a:t>
            </a:r>
            <a:r>
              <a:rPr lang="ru-RU" sz="1400" dirty="0"/>
              <a:t>.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Казачья кавалерийская дивизия</a:t>
            </a:r>
          </a:p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2560" y="2242032"/>
            <a:ext cx="6318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i58.fastpic.ru/big/2013/1029/ba/853ad44274fc713dd89cd5d61a797aba.jpg</a:t>
            </a:r>
            <a:r>
              <a:rPr lang="ru-RU" sz="1400" dirty="0"/>
              <a:t>.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Командиры  Краснознаменного пластунского полка</a:t>
            </a:r>
            <a:r>
              <a:rPr lang="ru-RU" sz="1400" dirty="0"/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2560" y="1718812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http://eng.plakaty.ru/p/?src=/</a:t>
            </a:r>
            <a:r>
              <a:rPr lang="en-US" sz="1400" dirty="0" smtClean="0">
                <a:hlinkClick r:id="rId4"/>
              </a:rPr>
              <a:t>upload/iblock/c8c/c8cfaa149f2f16864716fc4cc7111784.jpg&amp;w=400&amp;h=500&amp;zc=3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Родина -мать зовет</a:t>
            </a:r>
            <a:r>
              <a:rPr lang="ru-RU" sz="1400" dirty="0" smtClean="0"/>
              <a:t>!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2560" y="1411035"/>
            <a:ext cx="6931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www.afanasy.biz/news/society2/soc_22062012_an2_01.jpg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 июня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2560" y="764704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kern="15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Источники</a:t>
            </a:r>
            <a:endParaRPr lang="ru-RU" sz="36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2560" y="3136250"/>
            <a:ext cx="7619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gubkin.info/uploads/posts/2014-04/1398348237_67g.jpg</a:t>
            </a:r>
            <a:r>
              <a:rPr lang="ru-RU" sz="1400" dirty="0" smtClean="0"/>
              <a:t>. 9 мая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2560" y="3444027"/>
            <a:ext cx="7043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7"/>
              </a:rPr>
              <a:t>http://s019.radikal.ru/i622/1206/e1/7ed709caa8fa.jpg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Истребительный батальон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2560" y="3973582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7"/>
              </a:rPr>
              <a:t>http://s019.radikal.ru/i622/1206/e1/7ed709caa8fa.jpg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Истребительный батальон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2560" y="4283676"/>
            <a:ext cx="7043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8"/>
              </a:rPr>
              <a:t>http://bookmix.ru/groups/img/groups_1337920243.jpg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Клочков В.Г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2560" y="4591452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9"/>
              </a:rPr>
              <a:t>http://www.amic.ru/images/gallery_11-2012/640.222_41.jpg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Панфиловцы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2560" y="4931295"/>
            <a:ext cx="7039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0"/>
              </a:rPr>
              <a:t>http://shkolazhizni.ru/img/content/i44/44918.jpg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37 казаков-кубанцев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6400" y="5239072"/>
            <a:ext cx="8264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1"/>
              </a:rPr>
              <a:t>http://klin-demianovo.ru/wp-content/uploads/2013/11/wccv_2_2.jpg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Деревня Федюково 19 ноября 1941 года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52560" y="5762292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2"/>
              </a:rPr>
              <a:t>http://www.geocaching.su/photos/areas/27663.jpg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Памятник казакам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2560" y="6072386"/>
            <a:ext cx="8424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3"/>
              </a:rPr>
              <a:t>http://www.yuga.ru/media/29/72/parad_9may_b19__</a:t>
            </a:r>
            <a:r>
              <a:rPr lang="en-US" sz="1400" dirty="0" smtClean="0">
                <a:hlinkClick r:id="rId13"/>
              </a:rPr>
              <a:t>fcbt1t6.jpg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Ветераны Кубани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296" y="568425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img0.liveinternet.ru/images/attach/c/7/97/588/97588274_55294.jpg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Партизаны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6606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photos.wikimapia.org/p/00/01/93/10/38_big.jpg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</a:t>
            </a:r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ятник казакам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296" y="876202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4"/>
              </a:rPr>
              <a:t>http://www.wallcoo.com/paint/Air_Combat_Art_01/images/Air%20Combat%20Art%200062.jpg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Самолеты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296" y="1399422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5"/>
              </a:rPr>
              <a:t>http://www.savok.org/uploads/posts/2009-11/1258368911_pokrysh_polk.jpg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А.И. Покрышкин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1296" y="1707199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6"/>
              </a:rPr>
              <a:t>http://s58.radikal.ru/i160/1011/8d/d28b05adde8a.jpg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Северо-кавказская операция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1296" y="201497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</a:rPr>
              <a:t>http://www.anapacity.com/Images/Pages/novorossiysko-</a:t>
            </a: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en-US" sz="1400" dirty="0">
                <a:solidFill>
                  <a:prstClr val="black"/>
                </a:solidFill>
              </a:rPr>
              <a:t>tamanskaya-operatsiya.jpg</a:t>
            </a:r>
            <a:r>
              <a:rPr lang="ru-RU" sz="1400" dirty="0">
                <a:solidFill>
                  <a:prstClr val="black"/>
                </a:solidFill>
              </a:rPr>
              <a:t> 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Новороссийско-таманская операция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1296" y="2538196"/>
            <a:ext cx="8251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7"/>
              </a:rPr>
              <a:t>http://mediasubs.ru/group/uploads/na/nash-soyuz/image2/I3NTItYWQ.jpg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Свечи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1296" y="2845973"/>
            <a:ext cx="8683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8"/>
              </a:rPr>
              <a:t>http://www.vestikavkaza.ru/upload/nvk/2014_May/Karachaevo-CHerkesiya-prazdnuet-Den-Pobedy.jpg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Вечный огонь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1296" y="3429000"/>
            <a:ext cx="933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9"/>
              </a:rPr>
              <a:t>http://img0.liveinternet.ru/images/attach/c/1/54/395/54395420_AleksenkoVlAvr.jpg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Алексеенко В.А.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3488" y="3736777"/>
            <a:ext cx="868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0"/>
              </a:rPr>
              <a:t>http://www.nnre.ru/transport_i_aviacija/aviacija_i_kosmonavtika_2006_06/pic_72.jpg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Т. Т. Хрюкин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7896" y="4047531"/>
            <a:ext cx="8403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1"/>
              </a:rPr>
              <a:t>http://airaces.narod.ru/all10/savitsk9.jpg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Е.Я. Савицкий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7896" y="4344533"/>
            <a:ext cx="8470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http://encyclopedia.mil.ru/download.sx?objId=/nikonov.jpg@cmsFile.images&amp;attr=body</a:t>
            </a:r>
            <a:r>
              <a:rPr lang="ru-RU" sz="1400" dirty="0">
                <a:solidFill>
                  <a:prstClr val="black"/>
                </a:solidFill>
              </a:rPr>
              <a:t>. 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Никонов И.</a:t>
            </a:r>
            <a:r>
              <a:rPr lang="ru-RU" sz="1400" dirty="0">
                <a:solidFill>
                  <a:prstClr val="black"/>
                </a:solidFill>
              </a:rPr>
              <a:t>И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1344" y="4867753"/>
            <a:ext cx="8157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2"/>
              </a:rPr>
              <a:t>http://www.pobeda1945.su/upld/photoes/frontoviki/c9f153d6d37e4c0238b9fb2b507f755d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Медаль Герой Советского Союза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8024" y="5390973"/>
            <a:ext cx="790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hlinkClick r:id="rId13"/>
              </a:rPr>
              <a:t>http://www.warheroes.ru/content/images/heroes/GSS11941-45%20part2/SeredaKonstantinGrigor_GSS.jpg</a:t>
            </a:r>
            <a:r>
              <a:rPr lang="ru-RU" sz="1400" dirty="0">
                <a:solidFill>
                  <a:prstClr val="black"/>
                </a:solidFill>
              </a:rPr>
              <a:t>. </a:t>
            </a:r>
            <a:r>
              <a:rPr lang="ru-R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Середа Г.К</a:t>
            </a:r>
            <a:r>
              <a:rPr lang="ru-RU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94008" y="5993965"/>
            <a:ext cx="8034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www.proza.ru/pics/2009/04/24/420.jpg</a:t>
            </a:r>
            <a:r>
              <a:rPr lang="ru-RU" sz="1400" dirty="0" smtClean="0"/>
              <a:t>.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Коккинаки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В.К.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9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84007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www.nexia-club.ru/attachments/13302d1367511571-9-maya-2013god-pokatushki-po-krasnodaru-111main_pobeda.jpg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Мы помним! Мы гордимся!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24580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upload.wikimedia.org/wikipedia/commons/thumb/9/9c/70_years_to_great_patriotic_war.png/150px-70_years_to_great_patriotic_war.png</a:t>
            </a:r>
            <a:r>
              <a:rPr lang="ru-RU" sz="1400" dirty="0" smtClean="0">
                <a:solidFill>
                  <a:schemeClr val="tx2"/>
                </a:solidFill>
              </a:rPr>
              <a:t>. </a:t>
            </a:r>
            <a:r>
              <a:rPr lang="ru-RU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Юбилейная медал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ь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16523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http://operamundi.uol.com.br/media/images/Tomb_of_the_Unknown_Soldier,_</a:t>
            </a:r>
            <a:r>
              <a:rPr lang="en-US" sz="1400" dirty="0" smtClean="0">
                <a:hlinkClick r:id="rId4"/>
              </a:rPr>
              <a:t>Alexander_Garden.jpg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Могила неизвестного солдата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08746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www.stihi.ru/pics/2013/03/12/5046.jpg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Ветераны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039414"/>
            <a:ext cx="8352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www.proza.ru/pics/2009/06/01/421.jpg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Ветераны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16194"/>
            <a:ext cx="646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www.bnkomi.ru/content/news/images/13187/IMG_0678.jpg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Ветераны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4400" y="1193303"/>
            <a:ext cx="7803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4968" y="3340833"/>
            <a:ext cx="8294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img0.liveinternet.ru/images/attach/b/3/23/265/23265885_Smaylik2.jpg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Смайлики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4400" y="3648610"/>
            <a:ext cx="7803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shkolazhizni.ru/img/content/i65/65332.gif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Смайлики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992" y="3959513"/>
            <a:ext cx="7787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cityblank.ru/upload/iblock/28d/28d19af6f54fd636451b9865077b7e62.png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Смайлики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4400" y="4285656"/>
            <a:ext cx="8107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upload.wikimedia.org/wikipedia/commons/a/ad/Red_Star_order.jpg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Орден Красной Звезды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4400" y="4778098"/>
            <a:ext cx="8150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en.academic.ru/pictures/enwiki/79/Orden-Pobeda-Marshal_Vasilevsky_09.jpg</a:t>
            </a:r>
            <a:r>
              <a:rPr lang="ru-RU" sz="1400" dirty="0" smtClean="0"/>
              <a:t> 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Орден Победы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5232" y="5229200"/>
            <a:ext cx="8263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3"/>
              </a:rPr>
              <a:t>http://</a:t>
            </a:r>
            <a:r>
              <a:rPr lang="en-US" sz="1400" dirty="0" smtClean="0">
                <a:hlinkClick r:id="rId13"/>
              </a:rPr>
              <a:t>img-fotki.yandex.ru/get/9/66124276.6c/0_70ba0_156c13d6_XL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Орден Отечественной войны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6280" y="5801266"/>
            <a:ext cx="8292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99px.ru/sstorage/1/2010/05/image_10805101559185322482.jpg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Мы помним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5232" y="6013435"/>
            <a:ext cx="8839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www.antkachev.ru/upload/resize_cache/iblock/ddb/500_334_1/ddb0258507d29f5fe953bb368a45c452.jpg</a:t>
            </a:r>
            <a:r>
              <a:rPr lang="ru-RU" sz="1400" dirty="0" smtClean="0"/>
              <a:t>. </a:t>
            </a:r>
            <a:r>
              <a:rPr lang="ru-RU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А.Н.Ткачев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и ветераны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6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52928" cy="1033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ойна на Кубань пришла в июле 1942 года.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42489"/>
            <a:ext cx="3306971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Плэйкаст &quot;22 июня , ровно в 4 часа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7145" y="1184663"/>
            <a:ext cx="4725040" cy="26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32016" y="4005064"/>
            <a:ext cx="57119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Вставай, Кубань! Народным гневом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Бурли, бушуй, мятись, вскипай.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смертный бой с врагом скликай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Своих сынов отважных, смелых.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Вставай, Кубань! Кубань, вставай!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Смерть вражьей своре озверелой!</a:t>
            </a:r>
            <a:endParaRPr lang="ru-RU" sz="20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28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айт Ухтинских каза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894" y="188640"/>
            <a:ext cx="7580194" cy="451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9894" y="5057711"/>
            <a:ext cx="79665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 добровольцев было  создано  более 90 истребительных батальонов </a:t>
            </a:r>
          </a:p>
        </p:txBody>
      </p:sp>
    </p:spTree>
    <p:extLst>
      <p:ext uri="{BB962C8B-B14F-4D97-AF65-F5344CB8AC3E}">
        <p14:creationId xmlns:p14="http://schemas.microsoft.com/office/powerpoint/2010/main" val="51434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okazuha.ru - Казачий спецназ - пластуны Pub N:11759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636" y="260648"/>
            <a:ext cx="6984776" cy="485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67312" y="5100491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Командиры  Краснознаменного пластунского полка.</a:t>
            </a:r>
          </a:p>
        </p:txBody>
      </p:sp>
    </p:spTree>
    <p:extLst>
      <p:ext uri="{BB962C8B-B14F-4D97-AF65-F5344CB8AC3E}">
        <p14:creationId xmlns:p14="http://schemas.microsoft.com/office/powerpoint/2010/main" val="44594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293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102" name="Picture 6" descr="Форум ТВС ПО Invision Power 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152" y="188640"/>
            <a:ext cx="6552728" cy="449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9152" y="4869160"/>
            <a:ext cx="6703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Казачья кавалерийская дивизия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3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poccuu.com/16111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7E9DC"/>
              </a:clrFrom>
              <a:clrTo>
                <a:srgbClr val="E7E9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87917"/>
            <a:ext cx="1905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059668"/>
            <a:ext cx="4108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Василий Георгиевич Клочков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98896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Велика Россия, а отступать некуда, — позади Москва</a:t>
            </a:r>
          </a:p>
        </p:txBody>
      </p:sp>
      <p:pic>
        <p:nvPicPr>
          <p:cNvPr id="1028" name="Picture 4" descr="Форум Наука и жиз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2689" y="3717032"/>
            <a:ext cx="6933199" cy="275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8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klin-demianovo.ru/wp-content/uploads/2013/11/wccv_2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28" y="1700808"/>
            <a:ext cx="38100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0890 238x300 19 ноября   72 я годовщина подвига казаков кубанцев 4 го эскадрона 37 го Армавирского кавалерийского полка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181" y="1340768"/>
            <a:ext cx="2997788" cy="359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6097" y="5621873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37-м </a:t>
            </a:r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Армавирском полку 4 эскадроне 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осталось </a:t>
            </a:r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37 казаков-кубанцев </a:t>
            </a:r>
            <a:endParaRPr lang="ru-RU" sz="2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167" y="400313"/>
            <a:ext cx="6825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Деревня  Федюково </a:t>
            </a:r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 ноября 1941 года</a:t>
            </a:r>
          </a:p>
        </p:txBody>
      </p:sp>
    </p:spTree>
    <p:extLst>
      <p:ext uri="{BB962C8B-B14F-4D97-AF65-F5344CB8AC3E}">
        <p14:creationId xmlns:p14="http://schemas.microsoft.com/office/powerpoint/2010/main" val="327410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амятник Кубанским Казак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49633"/>
            <a:ext cx="8280920" cy="453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8864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«На этом рубеже 19 ноября 1941 года, пали смертью героев в неравном бою с гитлеровцами 37 кубанских казаков»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09329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Памятный крест установлен 19 ноября 2006 года.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00125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6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1802</TotalTime>
  <Words>620</Words>
  <Application>Microsoft Office PowerPoint</Application>
  <PresentationFormat>Экран (4:3)</PresentationFormat>
  <Paragraphs>106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134</cp:revision>
  <dcterms:created xsi:type="dcterms:W3CDTF">2015-01-11T09:00:30Z</dcterms:created>
  <dcterms:modified xsi:type="dcterms:W3CDTF">2015-03-20T16:45:27Z</dcterms:modified>
</cp:coreProperties>
</file>